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710" r:id="rId2"/>
    <p:sldMasterId id="2147483718" r:id="rId3"/>
    <p:sldMasterId id="2147483729" r:id="rId4"/>
    <p:sldMasterId id="2147483731" r:id="rId5"/>
    <p:sldMasterId id="2147483733" r:id="rId6"/>
  </p:sldMasterIdLst>
  <p:notesMasterIdLst>
    <p:notesMasterId r:id="rId11"/>
  </p:notesMasterIdLst>
  <p:handoutMasterIdLst>
    <p:handoutMasterId r:id="rId12"/>
  </p:handoutMasterIdLst>
  <p:sldIdLst>
    <p:sldId id="664" r:id="rId7"/>
    <p:sldId id="666" r:id="rId8"/>
    <p:sldId id="702" r:id="rId9"/>
    <p:sldId id="652" r:id="rId10"/>
  </p:sldIdLst>
  <p:sldSz cx="9144000" cy="6858000" type="screen4x3"/>
  <p:notesSz cx="6858000" cy="994568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9814"/>
    <a:srgbClr val="C00000"/>
    <a:srgbClr val="005AA9"/>
    <a:srgbClr val="B90F22"/>
    <a:srgbClr val="00689D"/>
    <a:srgbClr val="7FAB16"/>
    <a:srgbClr val="008877"/>
    <a:srgbClr val="4F81BD"/>
    <a:srgbClr val="B1BC00"/>
    <a:srgbClr val="CC4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1" autoAdjust="0"/>
    <p:restoredTop sz="84069" autoAdjust="0"/>
  </p:normalViewPr>
  <p:slideViewPr>
    <p:cSldViewPr snapToObjects="1">
      <p:cViewPr>
        <p:scale>
          <a:sx n="78" d="100"/>
          <a:sy n="78" d="100"/>
        </p:scale>
        <p:origin x="852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4032" y="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90500" y="421311"/>
            <a:ext cx="5403850" cy="424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501" y="9318903"/>
            <a:ext cx="1330325" cy="28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15. April 2020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0825" y="9318903"/>
            <a:ext cx="4464050" cy="28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99164" y="9318903"/>
            <a:ext cx="669925" cy="28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0400" y="391957"/>
            <a:ext cx="928688" cy="454117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90500" y="195115"/>
            <a:ext cx="6478588" cy="157128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0500" y="391957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90500" y="9241202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8914" y="846074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31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464" y="391958"/>
            <a:ext cx="935037" cy="45757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8913" y="9446678"/>
            <a:ext cx="1619250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15. April 2020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1004888"/>
            <a:ext cx="4454525" cy="3341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90500" y="4660316"/>
            <a:ext cx="6477000" cy="465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808164" y="9446678"/>
            <a:ext cx="4105275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13439" y="9446678"/>
            <a:ext cx="942975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90500" y="421310"/>
            <a:ext cx="5403850" cy="42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0500" y="195115"/>
            <a:ext cx="6478588" cy="157128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90500" y="391957"/>
            <a:ext cx="6478588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90500" y="849528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90500" y="9446677"/>
            <a:ext cx="6478588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8914" y="4463473"/>
            <a:ext cx="6478587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42951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15. April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64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15. April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2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1608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15. April 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4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190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005A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6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58777" y="488950"/>
            <a:ext cx="6642116" cy="79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HDA  | Online-Moderation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448838" y="6510337"/>
            <a:ext cx="4427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pPr/>
              <a:t>‹Nr.›</a:t>
            </a:fld>
            <a:endParaRPr lang="de-DE" dirty="0"/>
          </a:p>
        </p:txBody>
      </p:sp>
      <p:pic>
        <p:nvPicPr>
          <p:cNvPr id="11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hteck 15"/>
          <p:cNvSpPr/>
          <p:nvPr userDrawn="1"/>
        </p:nvSpPr>
        <p:spPr>
          <a:xfrm>
            <a:off x="8448838" y="6510337"/>
            <a:ext cx="4427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pPr/>
              <a:t>‹Nr.›</a:t>
            </a:fld>
            <a:endParaRPr lang="de-DE" dirty="0"/>
          </a:p>
        </p:txBody>
      </p:sp>
      <p:pic>
        <p:nvPicPr>
          <p:cNvPr id="17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Dokumente und Einstellungen\glathe\Eigene Dateien\Dropbox\1 HD_Weiterbildung\03 Organisation\Vorlagen\Logos\hda-logo.jpg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7809646" y="1556792"/>
            <a:ext cx="1370866" cy="79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58775" y="6510338"/>
            <a:ext cx="7958138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13.09.2011  |  ETiT  |  Institute of Microwave Engineering and Photonics    |  6  |  María Roig Parras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8531588" cy="447994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00689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6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689D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58777" y="488950"/>
            <a:ext cx="6642116" cy="79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HDA  |  Hochschuldidaktische Grundlagen  |  Dipl. Soz. A. </a:t>
            </a:r>
            <a:r>
              <a:rPr kumimoji="0" lang="de-D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Glathe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|  Dipl. Psych. M. Eger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8448838" y="6510337"/>
            <a:ext cx="4427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pPr/>
              <a:t>‹Nr.›</a:t>
            </a:fld>
            <a:endParaRPr lang="de-DE" dirty="0"/>
          </a:p>
        </p:txBody>
      </p:sp>
      <p:pic>
        <p:nvPicPr>
          <p:cNvPr id="11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340769"/>
            <a:ext cx="4135438" cy="480287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340769"/>
            <a:ext cx="4105274" cy="48028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005AA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6" y="1449388"/>
            <a:ext cx="6642116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58776" y="488950"/>
            <a:ext cx="6642116" cy="838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HDA  |  Grundlagen der Hochschuldidaktik |  WS 14/15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8448838" y="6510337"/>
            <a:ext cx="4427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pPr/>
              <a:t>‹Nr.›</a:t>
            </a:fld>
            <a:endParaRPr lang="de-DE" dirty="0"/>
          </a:p>
        </p:txBody>
      </p:sp>
      <p:pic>
        <p:nvPicPr>
          <p:cNvPr id="11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340768"/>
            <a:ext cx="8531588" cy="4759175"/>
          </a:xfrm>
        </p:spPr>
        <p:txBody>
          <a:bodyPr/>
          <a:lstStyle>
            <a:lvl1pPr>
              <a:defRPr>
                <a:latin typeface="+mj-lt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+mj-lt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+mj-lt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+mj-lt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+mj-lt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8531588" cy="447994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rgbClr val="005AA9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3621" y="1620001"/>
            <a:ext cx="7856759" cy="4309330"/>
          </a:xfr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179388" indent="93663">
              <a:defRPr/>
            </a:lvl1pPr>
            <a:lvl2pPr algn="ctr">
              <a:buFontTx/>
              <a:buNone/>
              <a:defRPr/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4" y="488950"/>
            <a:ext cx="8499505" cy="838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rgbClr val="005AA9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3621" y="1620001"/>
            <a:ext cx="7856759" cy="4309330"/>
          </a:xfr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179388" indent="176213">
              <a:defRPr/>
            </a:lvl1pPr>
            <a:lvl2pPr algn="ctr">
              <a:buFontTx/>
              <a:buNone/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8532813" cy="8382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8531588" cy="4479943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bg>
      <p:bgPr>
        <a:solidFill>
          <a:schemeClr val="bg1">
            <a:lumMod val="50000"/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32938" y="1183553"/>
            <a:ext cx="7856759" cy="872895"/>
          </a:xfrm>
          <a:solidFill>
            <a:schemeClr val="bg1"/>
          </a:solidFill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>
            <a:lvl1pPr marL="179388" indent="176213">
              <a:defRPr/>
            </a:lvl1pPr>
            <a:lvl2pPr algn="ctr">
              <a:buFontTx/>
              <a:buNone/>
              <a:defRPr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54786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340769"/>
            <a:ext cx="4135438" cy="4802876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340769"/>
            <a:ext cx="4105274" cy="4802875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196752"/>
            <a:ext cx="5000660" cy="492941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196752"/>
            <a:ext cx="3106738" cy="492941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358775" y="488950"/>
            <a:ext cx="8532813" cy="4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Titelmasterformat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ahoma" pitchFamily="34" charset="0"/>
              </a:rPr>
              <a:t> durch Klicken bearbeiten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ahoma" pitchFamily="34" charset="0"/>
            </a:endParaRPr>
          </a:p>
        </p:txBody>
      </p:sp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358775" y="488950"/>
            <a:ext cx="8532813" cy="4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Titelmasterformat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ahoma" pitchFamily="34" charset="0"/>
              </a:rPr>
              <a:t> durch Klicken bearbeiten</a:t>
            </a:r>
            <a:endParaRPr kumimoji="0" lang="de-DE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488950"/>
            <a:ext cx="8532813" cy="4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285860"/>
            <a:ext cx="8531588" cy="49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2413" y="100010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HDA  |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Online-Moderation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450426" y="6503348"/>
            <a:ext cx="442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pPr/>
              <a:t>‹Nr.›</a:t>
            </a:fld>
            <a:endParaRPr lang="de-DE" dirty="0"/>
          </a:p>
        </p:txBody>
      </p:sp>
      <p:sp>
        <p:nvSpPr>
          <p:cNvPr id="12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8450426" y="6503348"/>
            <a:ext cx="442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4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39" r:id="rId11"/>
    <p:sldLayoutId id="214748374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1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8532813" cy="439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285860"/>
            <a:ext cx="8531588" cy="4906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2413" y="100010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5" r:id="rId4"/>
    <p:sldLayoutId id="2147483716" r:id="rId5"/>
    <p:sldLayoutId id="2147483717" r:id="rId6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1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85328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8531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2413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450426" y="6489700"/>
            <a:ext cx="442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pPr/>
              <a:t>‹Nr.›</a:t>
            </a:fld>
            <a:endParaRPr lang="de-DE" dirty="0"/>
          </a:p>
        </p:txBody>
      </p:sp>
      <p:sp>
        <p:nvSpPr>
          <p:cNvPr id="12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HDA  | Effiziente Lehre |  WS 19/20 | Brockmann, Glathe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1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85328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85315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005AA9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2413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18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8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FDEBD-6893-4109-8306-04599018AB42}" type="datetimeFigureOut">
              <a:rPr lang="de-DE" smtClean="0"/>
              <a:pPr/>
              <a:t>15.04.2020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C5717-95D6-4877-BCE6-13E7376D996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HDA  |  Grundlagen der Hochschuldidaktik |  WS 14/15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8450426" y="6489700"/>
            <a:ext cx="4427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ahoma" pitchFamily="34" charset="0"/>
              </a:rPr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 zu </a:t>
            </a:r>
            <a:r>
              <a:rPr lang="de-DE" dirty="0" smtClean="0"/>
              <a:t>Zoom: sich melden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32939" y="1183553"/>
            <a:ext cx="4659142" cy="1813399"/>
          </a:xfrm>
        </p:spPr>
        <p:txBody>
          <a:bodyPr/>
          <a:lstStyle/>
          <a:p>
            <a:pPr indent="6350"/>
            <a:r>
              <a:rPr lang="de-DE" dirty="0" smtClean="0"/>
              <a:t>Nutzen Sie die Funktion „melden“ </a:t>
            </a:r>
          </a:p>
          <a:p>
            <a:pPr indent="6350"/>
            <a:r>
              <a:rPr lang="de-DE" dirty="0" smtClean="0"/>
              <a:t>wenn Sie eine Frage haben oder etwas ergänzen </a:t>
            </a:r>
          </a:p>
          <a:p>
            <a:pPr indent="6350"/>
            <a:r>
              <a:rPr lang="de-DE" dirty="0" smtClean="0"/>
              <a:t>möchten.</a:t>
            </a:r>
            <a:endParaRPr lang="de-DE" dirty="0"/>
          </a:p>
        </p:txBody>
      </p:sp>
      <p:sp>
        <p:nvSpPr>
          <p:cNvPr id="6" name="Pfeil nach rechts 5"/>
          <p:cNvSpPr/>
          <p:nvPr/>
        </p:nvSpPr>
        <p:spPr>
          <a:xfrm>
            <a:off x="4355976" y="4653136"/>
            <a:ext cx="1440160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7298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8" t="33908" b="5164"/>
          <a:stretch/>
        </p:blipFill>
        <p:spPr>
          <a:xfrm>
            <a:off x="5965524" y="1412776"/>
            <a:ext cx="2921644" cy="46872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516216" y="1556792"/>
            <a:ext cx="1584176" cy="24482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err="1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9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 zu </a:t>
            </a:r>
            <a:r>
              <a:rPr lang="de-DE" dirty="0" smtClean="0"/>
              <a:t>Zoom: </a:t>
            </a:r>
            <a:r>
              <a:rPr lang="de-DE" dirty="0" smtClean="0"/>
              <a:t>sich selbst s</a:t>
            </a:r>
            <a:r>
              <a:rPr lang="de-DE" dirty="0" smtClean="0"/>
              <a:t>tummschalten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175"/>
            <a:r>
              <a:rPr lang="de-DE" dirty="0" smtClean="0"/>
              <a:t>Nutzen Sie im Bedienfeld die Funktion Stummschalten, wenn sie nicht sprechen möchten.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/>
          <a:srcRect t="80730" r="25539" b="5052"/>
          <a:stretch/>
        </p:blipFill>
        <p:spPr>
          <a:xfrm>
            <a:off x="441752" y="4077072"/>
            <a:ext cx="8498096" cy="936104"/>
          </a:xfrm>
          <a:prstGeom prst="rect">
            <a:avLst/>
          </a:prstGeom>
        </p:spPr>
      </p:pic>
      <p:sp>
        <p:nvSpPr>
          <p:cNvPr id="5" name="Pfeil nach unten 4"/>
          <p:cNvSpPr/>
          <p:nvPr/>
        </p:nvSpPr>
        <p:spPr>
          <a:xfrm>
            <a:off x="632938" y="3068960"/>
            <a:ext cx="626694" cy="1008112"/>
          </a:xfrm>
          <a:prstGeom prst="downArrow">
            <a:avLst/>
          </a:prstGeom>
          <a:solidFill>
            <a:srgbClr val="7298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83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 zu Zoom: Wo ist das Whiteboard?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2938" y="1183553"/>
            <a:ext cx="7856759" cy="661271"/>
          </a:xfrm>
        </p:spPr>
        <p:txBody>
          <a:bodyPr/>
          <a:lstStyle/>
          <a:p>
            <a:r>
              <a:rPr lang="de-DE" dirty="0" smtClean="0"/>
              <a:t>Sie finden das Whiteboard bei Bildschirm teilen und dann hier: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l="24406" t="12901" r="30707" b="34600"/>
          <a:stretch/>
        </p:blipFill>
        <p:spPr>
          <a:xfrm>
            <a:off x="1691680" y="2268435"/>
            <a:ext cx="5665413" cy="372724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32040" y="5229200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 err="1" smtClean="0">
              <a:latin typeface="+mn-lt"/>
            </a:endParaRPr>
          </a:p>
        </p:txBody>
      </p:sp>
      <p:sp>
        <p:nvSpPr>
          <p:cNvPr id="6" name="Pfeil nach rechts 5"/>
          <p:cNvSpPr/>
          <p:nvPr/>
        </p:nvSpPr>
        <p:spPr>
          <a:xfrm>
            <a:off x="755576" y="2780928"/>
            <a:ext cx="2016224" cy="1108507"/>
          </a:xfrm>
          <a:prstGeom prst="rightArrow">
            <a:avLst/>
          </a:prstGeom>
          <a:solidFill>
            <a:srgbClr val="7298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072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Hinweis zu </a:t>
            </a:r>
            <a:r>
              <a:rPr lang="de-DE" dirty="0" smtClean="0"/>
              <a:t>Zoom: im Whiteboard kommentieren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632938" y="1183553"/>
            <a:ext cx="7856759" cy="1309343"/>
          </a:xfrm>
        </p:spPr>
        <p:txBody>
          <a:bodyPr/>
          <a:lstStyle/>
          <a:p>
            <a:pPr indent="6350"/>
            <a:r>
              <a:rPr lang="de-DE" dirty="0" smtClean="0"/>
              <a:t>Nutzen Sie die Funktion „Kommentieren“ um gemeinsam an einem Dokument zu arbeiten, das eine Person von Ihnen auf ihrem Bildschirm freigeschaltet hat.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l="24877" r="18100" b="39558"/>
          <a:stretch/>
        </p:blipFill>
        <p:spPr>
          <a:xfrm>
            <a:off x="1684968" y="2641993"/>
            <a:ext cx="5904656" cy="3520485"/>
          </a:xfrm>
          <a:prstGeom prst="rect">
            <a:avLst/>
          </a:prstGeom>
        </p:spPr>
      </p:pic>
      <p:grpSp>
        <p:nvGrpSpPr>
          <p:cNvPr id="8" name="Gruppieren 7"/>
          <p:cNvGrpSpPr/>
          <p:nvPr/>
        </p:nvGrpSpPr>
        <p:grpSpPr>
          <a:xfrm>
            <a:off x="3491880" y="2641993"/>
            <a:ext cx="1440160" cy="859015"/>
            <a:chOff x="3491880" y="2641993"/>
            <a:chExt cx="1440160" cy="859015"/>
          </a:xfrm>
        </p:grpSpPr>
        <p:sp>
          <p:nvSpPr>
            <p:cNvPr id="6" name="Pfeil nach rechts 5"/>
            <p:cNvSpPr/>
            <p:nvPr/>
          </p:nvSpPr>
          <p:spPr>
            <a:xfrm>
              <a:off x="3491880" y="3212976"/>
              <a:ext cx="1440160" cy="288032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7298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/>
            <p:cNvSpPr/>
            <p:nvPr/>
          </p:nvSpPr>
          <p:spPr>
            <a:xfrm>
              <a:off x="3995936" y="2641993"/>
              <a:ext cx="792088" cy="1440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042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Tu Darmstadt HDA">
  <a:themeElements>
    <a:clrScheme name="TU Darmstad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689D"/>
      </a:accent1>
      <a:accent2>
        <a:srgbClr val="00689D"/>
      </a:accent2>
      <a:accent3>
        <a:srgbClr val="9BBB59"/>
      </a:accent3>
      <a:accent4>
        <a:srgbClr val="951169"/>
      </a:accent4>
      <a:accent5>
        <a:srgbClr val="4BACC6"/>
      </a:accent5>
      <a:accent6>
        <a:srgbClr val="B90F22"/>
      </a:accent6>
      <a:hlink>
        <a:srgbClr val="000000"/>
      </a:hlink>
      <a:folHlink>
        <a:srgbClr val="000000"/>
      </a:folHlink>
    </a:clrScheme>
    <a:fontScheme name="Benutzerdefiniert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infacher Titel ohne Fußzeile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oppelter Titel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oppelter Titel ohne Fußzeile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ere Foli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Nur Fußzeile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109</Words>
  <Application>Microsoft Office PowerPoint</Application>
  <PresentationFormat>Bildschirmpräsentation (4:3)</PresentationFormat>
  <Paragraphs>19</Paragraphs>
  <Slides>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4</vt:i4>
      </vt:variant>
    </vt:vector>
  </HeadingPairs>
  <TitlesOfParts>
    <vt:vector size="16" baseType="lpstr">
      <vt:lpstr>Arial</vt:lpstr>
      <vt:lpstr>Bitstream Charter</vt:lpstr>
      <vt:lpstr>Calibri</vt:lpstr>
      <vt:lpstr>Stafford</vt:lpstr>
      <vt:lpstr>Tahoma</vt:lpstr>
      <vt:lpstr>Wingdings</vt:lpstr>
      <vt:lpstr>Tu Darmstadt HDA</vt:lpstr>
      <vt:lpstr>1_Einfacher Titel ohne Fußzeile</vt:lpstr>
      <vt:lpstr>1_Doppelter Titel</vt:lpstr>
      <vt:lpstr>1_Doppelter Titel ohne Fußzeile</vt:lpstr>
      <vt:lpstr>1_Leere Folie</vt:lpstr>
      <vt:lpstr>1_Nur Fußzeile</vt:lpstr>
      <vt:lpstr>Hinweis zu Zoom: sich melden</vt:lpstr>
      <vt:lpstr>Hinweis zu Zoom: sich selbst stummschalten</vt:lpstr>
      <vt:lpstr>Hinweis zu Zoom: Wo ist das Whiteboard?</vt:lpstr>
      <vt:lpstr>Hinweis zu Zoom: im Whiteboard kommentieren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Annette</cp:lastModifiedBy>
  <cp:revision>746</cp:revision>
  <cp:lastPrinted>2020-04-09T07:47:27Z</cp:lastPrinted>
  <dcterms:created xsi:type="dcterms:W3CDTF">2009-12-23T09:42:49Z</dcterms:created>
  <dcterms:modified xsi:type="dcterms:W3CDTF">2020-04-15T14:04:30Z</dcterms:modified>
</cp:coreProperties>
</file>